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</p:sldIdLst>
  <p:sldSz cx="9906000" cy="6858000" type="A4"/>
  <p:notesSz cx="6858000" cy="9144000"/>
  <p:embeddedFontLst>
    <p:embeddedFont>
      <p:font typeface="Berlin Sans FB Demi" panose="020E0802020502020306" pitchFamily="34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Holly And Berries" pitchFamily="2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6A"/>
    <a:srgbClr val="009D8A"/>
    <a:srgbClr val="00BAA2"/>
    <a:srgbClr val="AC2A2A"/>
    <a:srgbClr val="FEBB52"/>
    <a:srgbClr val="E23A3A"/>
    <a:srgbClr val="FFFFFF"/>
    <a:srgbClr val="017B6C"/>
    <a:srgbClr val="FF6364"/>
    <a:srgbClr val="E1F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2DC6915F-A4A5-2BE2-606D-0626F7D0A1C0}"/>
              </a:ext>
            </a:extLst>
          </p:cNvPr>
          <p:cNvGrpSpPr/>
          <p:nvPr userDrawn="1"/>
        </p:nvGrpSpPr>
        <p:grpSpPr>
          <a:xfrm>
            <a:off x="-286730" y="0"/>
            <a:ext cx="10287000" cy="6858000"/>
            <a:chOff x="-286730" y="0"/>
            <a:chExt cx="10287000" cy="6858000"/>
          </a:xfrm>
        </p:grpSpPr>
        <p:pic>
          <p:nvPicPr>
            <p:cNvPr id="7" name="Image 6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32234B43-3B44-F97A-2B2E-D53544760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6730" y="0"/>
              <a:ext cx="10287000" cy="6858000"/>
            </a:xfrm>
            <a:prstGeom prst="rect">
              <a:avLst/>
            </a:prstGeom>
          </p:spPr>
        </p:pic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C65C12F-E6DD-E971-B8E6-CC07EA4C0357}"/>
                </a:ext>
              </a:extLst>
            </p:cNvPr>
            <p:cNvSpPr/>
            <p:nvPr/>
          </p:nvSpPr>
          <p:spPr>
            <a:xfrm>
              <a:off x="1894788" y="2488676"/>
              <a:ext cx="5891752" cy="1828803"/>
            </a:xfrm>
            <a:custGeom>
              <a:avLst/>
              <a:gdLst>
                <a:gd name="connsiteX0" fmla="*/ 103694 w 5891752"/>
                <a:gd name="connsiteY0" fmla="*/ 226244 h 1828803"/>
                <a:gd name="connsiteX1" fmla="*/ 641022 w 5891752"/>
                <a:gd name="connsiteY1" fmla="*/ 0 h 1828803"/>
                <a:gd name="connsiteX2" fmla="*/ 3996965 w 5891752"/>
                <a:gd name="connsiteY2" fmla="*/ 216817 h 1828803"/>
                <a:gd name="connsiteX3" fmla="*/ 5891752 w 5891752"/>
                <a:gd name="connsiteY3" fmla="*/ 424206 h 1828803"/>
                <a:gd name="connsiteX4" fmla="*/ 4939645 w 5891752"/>
                <a:gd name="connsiteY4" fmla="*/ 1753386 h 1828803"/>
                <a:gd name="connsiteX5" fmla="*/ 4826523 w 5891752"/>
                <a:gd name="connsiteY5" fmla="*/ 1828800 h 1828803"/>
                <a:gd name="connsiteX6" fmla="*/ 3082565 w 5891752"/>
                <a:gd name="connsiteY6" fmla="*/ 1621411 h 1828803"/>
                <a:gd name="connsiteX7" fmla="*/ 801278 w 5891752"/>
                <a:gd name="connsiteY7" fmla="*/ 1593130 h 1828803"/>
                <a:gd name="connsiteX8" fmla="*/ 0 w 5891752"/>
                <a:gd name="connsiteY8" fmla="*/ 923827 h 1828803"/>
                <a:gd name="connsiteX9" fmla="*/ 103694 w 5891752"/>
                <a:gd name="connsiteY9" fmla="*/ 226244 h 182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91752" h="1828803">
                  <a:moveTo>
                    <a:pt x="103694" y="226244"/>
                  </a:moveTo>
                  <a:lnTo>
                    <a:pt x="641022" y="0"/>
                  </a:lnTo>
                  <a:lnTo>
                    <a:pt x="3996965" y="216817"/>
                  </a:lnTo>
                  <a:lnTo>
                    <a:pt x="5891752" y="424206"/>
                  </a:lnTo>
                  <a:lnTo>
                    <a:pt x="4939645" y="1753386"/>
                  </a:lnTo>
                  <a:cubicBezTo>
                    <a:pt x="4833409" y="1830648"/>
                    <a:pt x="4878689" y="1828800"/>
                    <a:pt x="4826523" y="1828800"/>
                  </a:cubicBezTo>
                  <a:lnTo>
                    <a:pt x="3082565" y="1621411"/>
                  </a:lnTo>
                  <a:lnTo>
                    <a:pt x="801278" y="1593130"/>
                  </a:lnTo>
                  <a:lnTo>
                    <a:pt x="0" y="923827"/>
                  </a:lnTo>
                  <a:lnTo>
                    <a:pt x="103694" y="226244"/>
                  </a:lnTo>
                  <a:close/>
                </a:path>
              </a:pathLst>
            </a:custGeom>
            <a:solidFill>
              <a:srgbClr val="E1F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73D36835-A6D9-F226-81CE-FC15F4C707A8}"/>
              </a:ext>
            </a:extLst>
          </p:cNvPr>
          <p:cNvSpPr/>
          <p:nvPr userDrawn="1"/>
        </p:nvSpPr>
        <p:spPr>
          <a:xfrm>
            <a:off x="2453951" y="5159829"/>
            <a:ext cx="4599992" cy="1035698"/>
          </a:xfrm>
          <a:custGeom>
            <a:avLst/>
            <a:gdLst>
              <a:gd name="connsiteX0" fmla="*/ 0 w 4599992"/>
              <a:gd name="connsiteY0" fmla="*/ 251926 h 1035698"/>
              <a:gd name="connsiteX1" fmla="*/ 317241 w 4599992"/>
              <a:gd name="connsiteY1" fmla="*/ 93306 h 1035698"/>
              <a:gd name="connsiteX2" fmla="*/ 522514 w 4599992"/>
              <a:gd name="connsiteY2" fmla="*/ 0 h 1035698"/>
              <a:gd name="connsiteX3" fmla="*/ 587829 w 4599992"/>
              <a:gd name="connsiteY3" fmla="*/ 177281 h 1035698"/>
              <a:gd name="connsiteX4" fmla="*/ 699796 w 4599992"/>
              <a:gd name="connsiteY4" fmla="*/ 149289 h 1035698"/>
              <a:gd name="connsiteX5" fmla="*/ 718457 w 4599992"/>
              <a:gd name="connsiteY5" fmla="*/ 410547 h 1035698"/>
              <a:gd name="connsiteX6" fmla="*/ 821094 w 4599992"/>
              <a:gd name="connsiteY6" fmla="*/ 475861 h 1035698"/>
              <a:gd name="connsiteX7" fmla="*/ 1436914 w 4599992"/>
              <a:gd name="connsiteY7" fmla="*/ 121298 h 1035698"/>
              <a:gd name="connsiteX8" fmla="*/ 1698171 w 4599992"/>
              <a:gd name="connsiteY8" fmla="*/ 513183 h 1035698"/>
              <a:gd name="connsiteX9" fmla="*/ 1698171 w 4599992"/>
              <a:gd name="connsiteY9" fmla="*/ 634481 h 1035698"/>
              <a:gd name="connsiteX10" fmla="*/ 1884784 w 4599992"/>
              <a:gd name="connsiteY10" fmla="*/ 821093 h 1035698"/>
              <a:gd name="connsiteX11" fmla="*/ 2080727 w 4599992"/>
              <a:gd name="connsiteY11" fmla="*/ 653142 h 1035698"/>
              <a:gd name="connsiteX12" fmla="*/ 2425959 w 4599992"/>
              <a:gd name="connsiteY12" fmla="*/ 513183 h 1035698"/>
              <a:gd name="connsiteX13" fmla="*/ 2845837 w 4599992"/>
              <a:gd name="connsiteY13" fmla="*/ 503853 h 1035698"/>
              <a:gd name="connsiteX14" fmla="*/ 3275045 w 4599992"/>
              <a:gd name="connsiteY14" fmla="*/ 643812 h 1035698"/>
              <a:gd name="connsiteX15" fmla="*/ 3368351 w 4599992"/>
              <a:gd name="connsiteY15" fmla="*/ 933061 h 1035698"/>
              <a:gd name="connsiteX16" fmla="*/ 3433665 w 4599992"/>
              <a:gd name="connsiteY16" fmla="*/ 1035698 h 1035698"/>
              <a:gd name="connsiteX17" fmla="*/ 3676261 w 4599992"/>
              <a:gd name="connsiteY17" fmla="*/ 970383 h 1035698"/>
              <a:gd name="connsiteX18" fmla="*/ 3610947 w 4599992"/>
              <a:gd name="connsiteY18" fmla="*/ 802432 h 1035698"/>
              <a:gd name="connsiteX19" fmla="*/ 3638939 w 4599992"/>
              <a:gd name="connsiteY19" fmla="*/ 438538 h 1035698"/>
              <a:gd name="connsiteX20" fmla="*/ 3713584 w 4599992"/>
              <a:gd name="connsiteY20" fmla="*/ 391885 h 1035698"/>
              <a:gd name="connsiteX21" fmla="*/ 3834882 w 4599992"/>
              <a:gd name="connsiteY21" fmla="*/ 531844 h 1035698"/>
              <a:gd name="connsiteX22" fmla="*/ 3956180 w 4599992"/>
              <a:gd name="connsiteY22" fmla="*/ 550506 h 1035698"/>
              <a:gd name="connsiteX23" fmla="*/ 4124131 w 4599992"/>
              <a:gd name="connsiteY23" fmla="*/ 466530 h 1035698"/>
              <a:gd name="connsiteX24" fmla="*/ 4599992 w 4599992"/>
              <a:gd name="connsiteY24" fmla="*/ 242595 h 1035698"/>
              <a:gd name="connsiteX25" fmla="*/ 4572000 w 4599992"/>
              <a:gd name="connsiteY25" fmla="*/ 1007706 h 1035698"/>
              <a:gd name="connsiteX26" fmla="*/ 0 w 4599992"/>
              <a:gd name="connsiteY26" fmla="*/ 1017036 h 1035698"/>
              <a:gd name="connsiteX27" fmla="*/ 0 w 4599992"/>
              <a:gd name="connsiteY27" fmla="*/ 251926 h 1035698"/>
              <a:gd name="connsiteX0" fmla="*/ 0 w 4599992"/>
              <a:gd name="connsiteY0" fmla="*/ 251926 h 1035698"/>
              <a:gd name="connsiteX1" fmla="*/ 317241 w 4599992"/>
              <a:gd name="connsiteY1" fmla="*/ 93306 h 1035698"/>
              <a:gd name="connsiteX2" fmla="*/ 522514 w 4599992"/>
              <a:gd name="connsiteY2" fmla="*/ 0 h 1035698"/>
              <a:gd name="connsiteX3" fmla="*/ 606683 w 4599992"/>
              <a:gd name="connsiteY3" fmla="*/ 64159 h 1035698"/>
              <a:gd name="connsiteX4" fmla="*/ 699796 w 4599992"/>
              <a:gd name="connsiteY4" fmla="*/ 149289 h 1035698"/>
              <a:gd name="connsiteX5" fmla="*/ 718457 w 4599992"/>
              <a:gd name="connsiteY5" fmla="*/ 410547 h 1035698"/>
              <a:gd name="connsiteX6" fmla="*/ 821094 w 4599992"/>
              <a:gd name="connsiteY6" fmla="*/ 475861 h 1035698"/>
              <a:gd name="connsiteX7" fmla="*/ 1436914 w 4599992"/>
              <a:gd name="connsiteY7" fmla="*/ 121298 h 1035698"/>
              <a:gd name="connsiteX8" fmla="*/ 1698171 w 4599992"/>
              <a:gd name="connsiteY8" fmla="*/ 513183 h 1035698"/>
              <a:gd name="connsiteX9" fmla="*/ 1698171 w 4599992"/>
              <a:gd name="connsiteY9" fmla="*/ 634481 h 1035698"/>
              <a:gd name="connsiteX10" fmla="*/ 1884784 w 4599992"/>
              <a:gd name="connsiteY10" fmla="*/ 821093 h 1035698"/>
              <a:gd name="connsiteX11" fmla="*/ 2080727 w 4599992"/>
              <a:gd name="connsiteY11" fmla="*/ 653142 h 1035698"/>
              <a:gd name="connsiteX12" fmla="*/ 2425959 w 4599992"/>
              <a:gd name="connsiteY12" fmla="*/ 513183 h 1035698"/>
              <a:gd name="connsiteX13" fmla="*/ 2845837 w 4599992"/>
              <a:gd name="connsiteY13" fmla="*/ 503853 h 1035698"/>
              <a:gd name="connsiteX14" fmla="*/ 3275045 w 4599992"/>
              <a:gd name="connsiteY14" fmla="*/ 643812 h 1035698"/>
              <a:gd name="connsiteX15" fmla="*/ 3368351 w 4599992"/>
              <a:gd name="connsiteY15" fmla="*/ 933061 h 1035698"/>
              <a:gd name="connsiteX16" fmla="*/ 3433665 w 4599992"/>
              <a:gd name="connsiteY16" fmla="*/ 1035698 h 1035698"/>
              <a:gd name="connsiteX17" fmla="*/ 3676261 w 4599992"/>
              <a:gd name="connsiteY17" fmla="*/ 970383 h 1035698"/>
              <a:gd name="connsiteX18" fmla="*/ 3610947 w 4599992"/>
              <a:gd name="connsiteY18" fmla="*/ 802432 h 1035698"/>
              <a:gd name="connsiteX19" fmla="*/ 3638939 w 4599992"/>
              <a:gd name="connsiteY19" fmla="*/ 438538 h 1035698"/>
              <a:gd name="connsiteX20" fmla="*/ 3713584 w 4599992"/>
              <a:gd name="connsiteY20" fmla="*/ 391885 h 1035698"/>
              <a:gd name="connsiteX21" fmla="*/ 3834882 w 4599992"/>
              <a:gd name="connsiteY21" fmla="*/ 531844 h 1035698"/>
              <a:gd name="connsiteX22" fmla="*/ 3956180 w 4599992"/>
              <a:gd name="connsiteY22" fmla="*/ 550506 h 1035698"/>
              <a:gd name="connsiteX23" fmla="*/ 4124131 w 4599992"/>
              <a:gd name="connsiteY23" fmla="*/ 466530 h 1035698"/>
              <a:gd name="connsiteX24" fmla="*/ 4599992 w 4599992"/>
              <a:gd name="connsiteY24" fmla="*/ 242595 h 1035698"/>
              <a:gd name="connsiteX25" fmla="*/ 4572000 w 4599992"/>
              <a:gd name="connsiteY25" fmla="*/ 1007706 h 1035698"/>
              <a:gd name="connsiteX26" fmla="*/ 0 w 4599992"/>
              <a:gd name="connsiteY26" fmla="*/ 1017036 h 1035698"/>
              <a:gd name="connsiteX27" fmla="*/ 0 w 4599992"/>
              <a:gd name="connsiteY27" fmla="*/ 251926 h 1035698"/>
              <a:gd name="connsiteX0" fmla="*/ 0 w 4599992"/>
              <a:gd name="connsiteY0" fmla="*/ 251926 h 1035698"/>
              <a:gd name="connsiteX1" fmla="*/ 317241 w 4599992"/>
              <a:gd name="connsiteY1" fmla="*/ 93306 h 1035698"/>
              <a:gd name="connsiteX2" fmla="*/ 522514 w 4599992"/>
              <a:gd name="connsiteY2" fmla="*/ 0 h 1035698"/>
              <a:gd name="connsiteX3" fmla="*/ 606683 w 4599992"/>
              <a:gd name="connsiteY3" fmla="*/ 64159 h 1035698"/>
              <a:gd name="connsiteX4" fmla="*/ 699796 w 4599992"/>
              <a:gd name="connsiteY4" fmla="*/ 149289 h 1035698"/>
              <a:gd name="connsiteX5" fmla="*/ 718457 w 4599992"/>
              <a:gd name="connsiteY5" fmla="*/ 410547 h 1035698"/>
              <a:gd name="connsiteX6" fmla="*/ 821094 w 4599992"/>
              <a:gd name="connsiteY6" fmla="*/ 475861 h 1035698"/>
              <a:gd name="connsiteX7" fmla="*/ 1436914 w 4599992"/>
              <a:gd name="connsiteY7" fmla="*/ 121298 h 1035698"/>
              <a:gd name="connsiteX8" fmla="*/ 1698171 w 4599992"/>
              <a:gd name="connsiteY8" fmla="*/ 513183 h 1035698"/>
              <a:gd name="connsiteX9" fmla="*/ 1698171 w 4599992"/>
              <a:gd name="connsiteY9" fmla="*/ 634481 h 1035698"/>
              <a:gd name="connsiteX10" fmla="*/ 1884784 w 4599992"/>
              <a:gd name="connsiteY10" fmla="*/ 821093 h 1035698"/>
              <a:gd name="connsiteX11" fmla="*/ 2080727 w 4599992"/>
              <a:gd name="connsiteY11" fmla="*/ 653142 h 1035698"/>
              <a:gd name="connsiteX12" fmla="*/ 2425959 w 4599992"/>
              <a:gd name="connsiteY12" fmla="*/ 513183 h 1035698"/>
              <a:gd name="connsiteX13" fmla="*/ 2845837 w 4599992"/>
              <a:gd name="connsiteY13" fmla="*/ 503853 h 1035698"/>
              <a:gd name="connsiteX14" fmla="*/ 3275045 w 4599992"/>
              <a:gd name="connsiteY14" fmla="*/ 643812 h 1035698"/>
              <a:gd name="connsiteX15" fmla="*/ 3368351 w 4599992"/>
              <a:gd name="connsiteY15" fmla="*/ 933061 h 1035698"/>
              <a:gd name="connsiteX16" fmla="*/ 3433665 w 4599992"/>
              <a:gd name="connsiteY16" fmla="*/ 1035698 h 1035698"/>
              <a:gd name="connsiteX17" fmla="*/ 3676261 w 4599992"/>
              <a:gd name="connsiteY17" fmla="*/ 970383 h 1035698"/>
              <a:gd name="connsiteX18" fmla="*/ 3610947 w 4599992"/>
              <a:gd name="connsiteY18" fmla="*/ 802432 h 1035698"/>
              <a:gd name="connsiteX19" fmla="*/ 3638939 w 4599992"/>
              <a:gd name="connsiteY19" fmla="*/ 438538 h 1035698"/>
              <a:gd name="connsiteX20" fmla="*/ 3713584 w 4599992"/>
              <a:gd name="connsiteY20" fmla="*/ 391885 h 1035698"/>
              <a:gd name="connsiteX21" fmla="*/ 3872589 w 4599992"/>
              <a:gd name="connsiteY21" fmla="*/ 428149 h 1035698"/>
              <a:gd name="connsiteX22" fmla="*/ 3956180 w 4599992"/>
              <a:gd name="connsiteY22" fmla="*/ 550506 h 1035698"/>
              <a:gd name="connsiteX23" fmla="*/ 4124131 w 4599992"/>
              <a:gd name="connsiteY23" fmla="*/ 466530 h 1035698"/>
              <a:gd name="connsiteX24" fmla="*/ 4599992 w 4599992"/>
              <a:gd name="connsiteY24" fmla="*/ 242595 h 1035698"/>
              <a:gd name="connsiteX25" fmla="*/ 4572000 w 4599992"/>
              <a:gd name="connsiteY25" fmla="*/ 1007706 h 1035698"/>
              <a:gd name="connsiteX26" fmla="*/ 0 w 4599992"/>
              <a:gd name="connsiteY26" fmla="*/ 1017036 h 1035698"/>
              <a:gd name="connsiteX27" fmla="*/ 0 w 4599992"/>
              <a:gd name="connsiteY27" fmla="*/ 251926 h 1035698"/>
              <a:gd name="connsiteX0" fmla="*/ 0 w 4599992"/>
              <a:gd name="connsiteY0" fmla="*/ 251926 h 1035698"/>
              <a:gd name="connsiteX1" fmla="*/ 317241 w 4599992"/>
              <a:gd name="connsiteY1" fmla="*/ 93306 h 1035698"/>
              <a:gd name="connsiteX2" fmla="*/ 522514 w 4599992"/>
              <a:gd name="connsiteY2" fmla="*/ 0 h 1035698"/>
              <a:gd name="connsiteX3" fmla="*/ 606683 w 4599992"/>
              <a:gd name="connsiteY3" fmla="*/ 64159 h 1035698"/>
              <a:gd name="connsiteX4" fmla="*/ 699796 w 4599992"/>
              <a:gd name="connsiteY4" fmla="*/ 149289 h 1035698"/>
              <a:gd name="connsiteX5" fmla="*/ 718457 w 4599992"/>
              <a:gd name="connsiteY5" fmla="*/ 410547 h 1035698"/>
              <a:gd name="connsiteX6" fmla="*/ 821094 w 4599992"/>
              <a:gd name="connsiteY6" fmla="*/ 475861 h 1035698"/>
              <a:gd name="connsiteX7" fmla="*/ 1436914 w 4599992"/>
              <a:gd name="connsiteY7" fmla="*/ 121298 h 1035698"/>
              <a:gd name="connsiteX8" fmla="*/ 1698171 w 4599992"/>
              <a:gd name="connsiteY8" fmla="*/ 513183 h 1035698"/>
              <a:gd name="connsiteX9" fmla="*/ 1698171 w 4599992"/>
              <a:gd name="connsiteY9" fmla="*/ 634481 h 1035698"/>
              <a:gd name="connsiteX10" fmla="*/ 1884784 w 4599992"/>
              <a:gd name="connsiteY10" fmla="*/ 821093 h 1035698"/>
              <a:gd name="connsiteX11" fmla="*/ 2080727 w 4599992"/>
              <a:gd name="connsiteY11" fmla="*/ 653142 h 1035698"/>
              <a:gd name="connsiteX12" fmla="*/ 2425959 w 4599992"/>
              <a:gd name="connsiteY12" fmla="*/ 513183 h 1035698"/>
              <a:gd name="connsiteX13" fmla="*/ 2845837 w 4599992"/>
              <a:gd name="connsiteY13" fmla="*/ 503853 h 1035698"/>
              <a:gd name="connsiteX14" fmla="*/ 3275045 w 4599992"/>
              <a:gd name="connsiteY14" fmla="*/ 643812 h 1035698"/>
              <a:gd name="connsiteX15" fmla="*/ 3368351 w 4599992"/>
              <a:gd name="connsiteY15" fmla="*/ 933061 h 1035698"/>
              <a:gd name="connsiteX16" fmla="*/ 3433665 w 4599992"/>
              <a:gd name="connsiteY16" fmla="*/ 1035698 h 1035698"/>
              <a:gd name="connsiteX17" fmla="*/ 3676261 w 4599992"/>
              <a:gd name="connsiteY17" fmla="*/ 970383 h 1035698"/>
              <a:gd name="connsiteX18" fmla="*/ 3610947 w 4599992"/>
              <a:gd name="connsiteY18" fmla="*/ 802432 h 1035698"/>
              <a:gd name="connsiteX19" fmla="*/ 3638939 w 4599992"/>
              <a:gd name="connsiteY19" fmla="*/ 438538 h 1035698"/>
              <a:gd name="connsiteX20" fmla="*/ 3713584 w 4599992"/>
              <a:gd name="connsiteY20" fmla="*/ 391885 h 1035698"/>
              <a:gd name="connsiteX21" fmla="*/ 3872589 w 4599992"/>
              <a:gd name="connsiteY21" fmla="*/ 428149 h 1035698"/>
              <a:gd name="connsiteX22" fmla="*/ 4012741 w 4599992"/>
              <a:gd name="connsiteY22" fmla="*/ 446811 h 1035698"/>
              <a:gd name="connsiteX23" fmla="*/ 4124131 w 4599992"/>
              <a:gd name="connsiteY23" fmla="*/ 466530 h 1035698"/>
              <a:gd name="connsiteX24" fmla="*/ 4599992 w 4599992"/>
              <a:gd name="connsiteY24" fmla="*/ 242595 h 1035698"/>
              <a:gd name="connsiteX25" fmla="*/ 4572000 w 4599992"/>
              <a:gd name="connsiteY25" fmla="*/ 1007706 h 1035698"/>
              <a:gd name="connsiteX26" fmla="*/ 0 w 4599992"/>
              <a:gd name="connsiteY26" fmla="*/ 1017036 h 1035698"/>
              <a:gd name="connsiteX27" fmla="*/ 0 w 4599992"/>
              <a:gd name="connsiteY27" fmla="*/ 251926 h 1035698"/>
              <a:gd name="connsiteX0" fmla="*/ 0 w 4599992"/>
              <a:gd name="connsiteY0" fmla="*/ 251926 h 1035698"/>
              <a:gd name="connsiteX1" fmla="*/ 317241 w 4599992"/>
              <a:gd name="connsiteY1" fmla="*/ 93306 h 1035698"/>
              <a:gd name="connsiteX2" fmla="*/ 522514 w 4599992"/>
              <a:gd name="connsiteY2" fmla="*/ 0 h 1035698"/>
              <a:gd name="connsiteX3" fmla="*/ 606683 w 4599992"/>
              <a:gd name="connsiteY3" fmla="*/ 64159 h 1035698"/>
              <a:gd name="connsiteX4" fmla="*/ 699796 w 4599992"/>
              <a:gd name="connsiteY4" fmla="*/ 149289 h 1035698"/>
              <a:gd name="connsiteX5" fmla="*/ 718457 w 4599992"/>
              <a:gd name="connsiteY5" fmla="*/ 410547 h 1035698"/>
              <a:gd name="connsiteX6" fmla="*/ 821094 w 4599992"/>
              <a:gd name="connsiteY6" fmla="*/ 475861 h 1035698"/>
              <a:gd name="connsiteX7" fmla="*/ 1436914 w 4599992"/>
              <a:gd name="connsiteY7" fmla="*/ 121298 h 1035698"/>
              <a:gd name="connsiteX8" fmla="*/ 1698171 w 4599992"/>
              <a:gd name="connsiteY8" fmla="*/ 513183 h 1035698"/>
              <a:gd name="connsiteX9" fmla="*/ 1698171 w 4599992"/>
              <a:gd name="connsiteY9" fmla="*/ 634481 h 1035698"/>
              <a:gd name="connsiteX10" fmla="*/ 1884784 w 4599992"/>
              <a:gd name="connsiteY10" fmla="*/ 821093 h 1035698"/>
              <a:gd name="connsiteX11" fmla="*/ 2080727 w 4599992"/>
              <a:gd name="connsiteY11" fmla="*/ 653142 h 1035698"/>
              <a:gd name="connsiteX12" fmla="*/ 2425959 w 4599992"/>
              <a:gd name="connsiteY12" fmla="*/ 513183 h 1035698"/>
              <a:gd name="connsiteX13" fmla="*/ 2845837 w 4599992"/>
              <a:gd name="connsiteY13" fmla="*/ 503853 h 1035698"/>
              <a:gd name="connsiteX14" fmla="*/ 3275045 w 4599992"/>
              <a:gd name="connsiteY14" fmla="*/ 643812 h 1035698"/>
              <a:gd name="connsiteX15" fmla="*/ 3368351 w 4599992"/>
              <a:gd name="connsiteY15" fmla="*/ 933061 h 1035698"/>
              <a:gd name="connsiteX16" fmla="*/ 3433665 w 4599992"/>
              <a:gd name="connsiteY16" fmla="*/ 1035698 h 1035698"/>
              <a:gd name="connsiteX17" fmla="*/ 3676261 w 4599992"/>
              <a:gd name="connsiteY17" fmla="*/ 970383 h 1035698"/>
              <a:gd name="connsiteX18" fmla="*/ 3610947 w 4599992"/>
              <a:gd name="connsiteY18" fmla="*/ 802432 h 1035698"/>
              <a:gd name="connsiteX19" fmla="*/ 3638939 w 4599992"/>
              <a:gd name="connsiteY19" fmla="*/ 438538 h 1035698"/>
              <a:gd name="connsiteX20" fmla="*/ 3713584 w 4599992"/>
              <a:gd name="connsiteY20" fmla="*/ 391885 h 1035698"/>
              <a:gd name="connsiteX21" fmla="*/ 4012741 w 4599992"/>
              <a:gd name="connsiteY21" fmla="*/ 446811 h 1035698"/>
              <a:gd name="connsiteX22" fmla="*/ 4124131 w 4599992"/>
              <a:gd name="connsiteY22" fmla="*/ 466530 h 1035698"/>
              <a:gd name="connsiteX23" fmla="*/ 4599992 w 4599992"/>
              <a:gd name="connsiteY23" fmla="*/ 242595 h 1035698"/>
              <a:gd name="connsiteX24" fmla="*/ 4572000 w 4599992"/>
              <a:gd name="connsiteY24" fmla="*/ 1007706 h 1035698"/>
              <a:gd name="connsiteX25" fmla="*/ 0 w 4599992"/>
              <a:gd name="connsiteY25" fmla="*/ 1017036 h 1035698"/>
              <a:gd name="connsiteX26" fmla="*/ 0 w 4599992"/>
              <a:gd name="connsiteY26" fmla="*/ 251926 h 1035698"/>
              <a:gd name="connsiteX0" fmla="*/ 0 w 4599992"/>
              <a:gd name="connsiteY0" fmla="*/ 251926 h 1035698"/>
              <a:gd name="connsiteX1" fmla="*/ 317241 w 4599992"/>
              <a:gd name="connsiteY1" fmla="*/ 93306 h 1035698"/>
              <a:gd name="connsiteX2" fmla="*/ 522514 w 4599992"/>
              <a:gd name="connsiteY2" fmla="*/ 0 h 1035698"/>
              <a:gd name="connsiteX3" fmla="*/ 606683 w 4599992"/>
              <a:gd name="connsiteY3" fmla="*/ 64159 h 1035698"/>
              <a:gd name="connsiteX4" fmla="*/ 699796 w 4599992"/>
              <a:gd name="connsiteY4" fmla="*/ 149289 h 1035698"/>
              <a:gd name="connsiteX5" fmla="*/ 718457 w 4599992"/>
              <a:gd name="connsiteY5" fmla="*/ 410547 h 1035698"/>
              <a:gd name="connsiteX6" fmla="*/ 821094 w 4599992"/>
              <a:gd name="connsiteY6" fmla="*/ 475861 h 1035698"/>
              <a:gd name="connsiteX7" fmla="*/ 1436914 w 4599992"/>
              <a:gd name="connsiteY7" fmla="*/ 121298 h 1035698"/>
              <a:gd name="connsiteX8" fmla="*/ 1698171 w 4599992"/>
              <a:gd name="connsiteY8" fmla="*/ 513183 h 1035698"/>
              <a:gd name="connsiteX9" fmla="*/ 1698171 w 4599992"/>
              <a:gd name="connsiteY9" fmla="*/ 634481 h 1035698"/>
              <a:gd name="connsiteX10" fmla="*/ 1884784 w 4599992"/>
              <a:gd name="connsiteY10" fmla="*/ 821093 h 1035698"/>
              <a:gd name="connsiteX11" fmla="*/ 2080727 w 4599992"/>
              <a:gd name="connsiteY11" fmla="*/ 653142 h 1035698"/>
              <a:gd name="connsiteX12" fmla="*/ 2425959 w 4599992"/>
              <a:gd name="connsiteY12" fmla="*/ 513183 h 1035698"/>
              <a:gd name="connsiteX13" fmla="*/ 2845837 w 4599992"/>
              <a:gd name="connsiteY13" fmla="*/ 503853 h 1035698"/>
              <a:gd name="connsiteX14" fmla="*/ 3275045 w 4599992"/>
              <a:gd name="connsiteY14" fmla="*/ 643812 h 1035698"/>
              <a:gd name="connsiteX15" fmla="*/ 3368351 w 4599992"/>
              <a:gd name="connsiteY15" fmla="*/ 933061 h 1035698"/>
              <a:gd name="connsiteX16" fmla="*/ 3433665 w 4599992"/>
              <a:gd name="connsiteY16" fmla="*/ 1035698 h 1035698"/>
              <a:gd name="connsiteX17" fmla="*/ 3676261 w 4599992"/>
              <a:gd name="connsiteY17" fmla="*/ 970383 h 1035698"/>
              <a:gd name="connsiteX18" fmla="*/ 3610947 w 4599992"/>
              <a:gd name="connsiteY18" fmla="*/ 802432 h 1035698"/>
              <a:gd name="connsiteX19" fmla="*/ 3638939 w 4599992"/>
              <a:gd name="connsiteY19" fmla="*/ 438538 h 1035698"/>
              <a:gd name="connsiteX20" fmla="*/ 3713584 w 4599992"/>
              <a:gd name="connsiteY20" fmla="*/ 391885 h 1035698"/>
              <a:gd name="connsiteX21" fmla="*/ 4124131 w 4599992"/>
              <a:gd name="connsiteY21" fmla="*/ 466530 h 1035698"/>
              <a:gd name="connsiteX22" fmla="*/ 4599992 w 4599992"/>
              <a:gd name="connsiteY22" fmla="*/ 242595 h 1035698"/>
              <a:gd name="connsiteX23" fmla="*/ 4572000 w 4599992"/>
              <a:gd name="connsiteY23" fmla="*/ 1007706 h 1035698"/>
              <a:gd name="connsiteX24" fmla="*/ 0 w 4599992"/>
              <a:gd name="connsiteY24" fmla="*/ 1017036 h 1035698"/>
              <a:gd name="connsiteX25" fmla="*/ 0 w 4599992"/>
              <a:gd name="connsiteY25" fmla="*/ 251926 h 1035698"/>
              <a:gd name="connsiteX0" fmla="*/ 0 w 4599992"/>
              <a:gd name="connsiteY0" fmla="*/ 251926 h 1035698"/>
              <a:gd name="connsiteX1" fmla="*/ 317241 w 4599992"/>
              <a:gd name="connsiteY1" fmla="*/ 93306 h 1035698"/>
              <a:gd name="connsiteX2" fmla="*/ 522514 w 4599992"/>
              <a:gd name="connsiteY2" fmla="*/ 0 h 1035698"/>
              <a:gd name="connsiteX3" fmla="*/ 699796 w 4599992"/>
              <a:gd name="connsiteY3" fmla="*/ 149289 h 1035698"/>
              <a:gd name="connsiteX4" fmla="*/ 718457 w 4599992"/>
              <a:gd name="connsiteY4" fmla="*/ 410547 h 1035698"/>
              <a:gd name="connsiteX5" fmla="*/ 821094 w 4599992"/>
              <a:gd name="connsiteY5" fmla="*/ 475861 h 1035698"/>
              <a:gd name="connsiteX6" fmla="*/ 1436914 w 4599992"/>
              <a:gd name="connsiteY6" fmla="*/ 121298 h 1035698"/>
              <a:gd name="connsiteX7" fmla="*/ 1698171 w 4599992"/>
              <a:gd name="connsiteY7" fmla="*/ 513183 h 1035698"/>
              <a:gd name="connsiteX8" fmla="*/ 1698171 w 4599992"/>
              <a:gd name="connsiteY8" fmla="*/ 634481 h 1035698"/>
              <a:gd name="connsiteX9" fmla="*/ 1884784 w 4599992"/>
              <a:gd name="connsiteY9" fmla="*/ 821093 h 1035698"/>
              <a:gd name="connsiteX10" fmla="*/ 2080727 w 4599992"/>
              <a:gd name="connsiteY10" fmla="*/ 653142 h 1035698"/>
              <a:gd name="connsiteX11" fmla="*/ 2425959 w 4599992"/>
              <a:gd name="connsiteY11" fmla="*/ 513183 h 1035698"/>
              <a:gd name="connsiteX12" fmla="*/ 2845837 w 4599992"/>
              <a:gd name="connsiteY12" fmla="*/ 503853 h 1035698"/>
              <a:gd name="connsiteX13" fmla="*/ 3275045 w 4599992"/>
              <a:gd name="connsiteY13" fmla="*/ 643812 h 1035698"/>
              <a:gd name="connsiteX14" fmla="*/ 3368351 w 4599992"/>
              <a:gd name="connsiteY14" fmla="*/ 933061 h 1035698"/>
              <a:gd name="connsiteX15" fmla="*/ 3433665 w 4599992"/>
              <a:gd name="connsiteY15" fmla="*/ 1035698 h 1035698"/>
              <a:gd name="connsiteX16" fmla="*/ 3676261 w 4599992"/>
              <a:gd name="connsiteY16" fmla="*/ 970383 h 1035698"/>
              <a:gd name="connsiteX17" fmla="*/ 3610947 w 4599992"/>
              <a:gd name="connsiteY17" fmla="*/ 802432 h 1035698"/>
              <a:gd name="connsiteX18" fmla="*/ 3638939 w 4599992"/>
              <a:gd name="connsiteY18" fmla="*/ 438538 h 1035698"/>
              <a:gd name="connsiteX19" fmla="*/ 3713584 w 4599992"/>
              <a:gd name="connsiteY19" fmla="*/ 391885 h 1035698"/>
              <a:gd name="connsiteX20" fmla="*/ 4124131 w 4599992"/>
              <a:gd name="connsiteY20" fmla="*/ 466530 h 1035698"/>
              <a:gd name="connsiteX21" fmla="*/ 4599992 w 4599992"/>
              <a:gd name="connsiteY21" fmla="*/ 242595 h 1035698"/>
              <a:gd name="connsiteX22" fmla="*/ 4572000 w 4599992"/>
              <a:gd name="connsiteY22" fmla="*/ 1007706 h 1035698"/>
              <a:gd name="connsiteX23" fmla="*/ 0 w 4599992"/>
              <a:gd name="connsiteY23" fmla="*/ 1017036 h 1035698"/>
              <a:gd name="connsiteX24" fmla="*/ 0 w 4599992"/>
              <a:gd name="connsiteY24" fmla="*/ 251926 h 103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9992" h="1035698">
                <a:moveTo>
                  <a:pt x="0" y="251926"/>
                </a:moveTo>
                <a:lnTo>
                  <a:pt x="317241" y="93306"/>
                </a:lnTo>
                <a:lnTo>
                  <a:pt x="522514" y="0"/>
                </a:lnTo>
                <a:lnTo>
                  <a:pt x="699796" y="149289"/>
                </a:lnTo>
                <a:lnTo>
                  <a:pt x="718457" y="410547"/>
                </a:lnTo>
                <a:lnTo>
                  <a:pt x="821094" y="475861"/>
                </a:lnTo>
                <a:lnTo>
                  <a:pt x="1436914" y="121298"/>
                </a:lnTo>
                <a:lnTo>
                  <a:pt x="1698171" y="513183"/>
                </a:lnTo>
                <a:lnTo>
                  <a:pt x="1698171" y="634481"/>
                </a:lnTo>
                <a:lnTo>
                  <a:pt x="1884784" y="821093"/>
                </a:lnTo>
                <a:lnTo>
                  <a:pt x="2080727" y="653142"/>
                </a:lnTo>
                <a:lnTo>
                  <a:pt x="2425959" y="513183"/>
                </a:lnTo>
                <a:lnTo>
                  <a:pt x="2845837" y="503853"/>
                </a:lnTo>
                <a:lnTo>
                  <a:pt x="3275045" y="643812"/>
                </a:lnTo>
                <a:lnTo>
                  <a:pt x="3368351" y="933061"/>
                </a:lnTo>
                <a:lnTo>
                  <a:pt x="3433665" y="1035698"/>
                </a:lnTo>
                <a:lnTo>
                  <a:pt x="3676261" y="970383"/>
                </a:lnTo>
                <a:lnTo>
                  <a:pt x="3610947" y="802432"/>
                </a:lnTo>
                <a:lnTo>
                  <a:pt x="3638939" y="438538"/>
                </a:lnTo>
                <a:lnTo>
                  <a:pt x="3713584" y="391885"/>
                </a:lnTo>
                <a:lnTo>
                  <a:pt x="4124131" y="466530"/>
                </a:lnTo>
                <a:lnTo>
                  <a:pt x="4599992" y="242595"/>
                </a:lnTo>
                <a:lnTo>
                  <a:pt x="4572000" y="1007706"/>
                </a:lnTo>
                <a:lnTo>
                  <a:pt x="0" y="1017036"/>
                </a:lnTo>
                <a:lnTo>
                  <a:pt x="0" y="251926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0F39442-9CB4-F81A-74C3-D0E5D17C75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5739" y="2846912"/>
            <a:ext cx="6928701" cy="1328737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>
                <a:solidFill>
                  <a:srgbClr val="AC2A2A"/>
                </a:solidFill>
                <a:latin typeface="Holly And Berries" pitchFamily="2" charset="0"/>
                <a:ea typeface="White Xmas PERSONAL USE" pitchFamily="50" charset="0"/>
              </a:defRPr>
            </a:lvl1pPr>
          </a:lstStyle>
          <a:p>
            <a:pPr lvl="0"/>
            <a:r>
              <a:rPr lang="fr-FR" dirty="0"/>
              <a:t>Cliquez pour saisir le calcul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33E92D-CF89-2434-DD77-C0122AD3B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372181" y="2978150"/>
            <a:ext cx="287338" cy="1141413"/>
          </a:xfrm>
        </p:spPr>
        <p:txBody>
          <a:bodyPr vert="vert27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Prénom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47983FB2-4022-E9FB-272A-914A5BF425A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1666792"/>
              </p:ext>
            </p:extLst>
          </p:nvPr>
        </p:nvGraphicFramePr>
        <p:xfrm>
          <a:off x="2453950" y="4475161"/>
          <a:ext cx="4599990" cy="1749672"/>
        </p:xfrm>
        <a:graphic>
          <a:graphicData uri="http://schemas.openxmlformats.org/drawingml/2006/table">
            <a:tbl>
              <a:tblPr/>
              <a:tblGrid>
                <a:gridCol w="459999">
                  <a:extLst>
                    <a:ext uri="{9D8B030D-6E8A-4147-A177-3AD203B41FA5}">
                      <a16:colId xmlns:a16="http://schemas.microsoft.com/office/drawing/2014/main" val="340438941"/>
                    </a:ext>
                  </a:extLst>
                </a:gridCol>
                <a:gridCol w="459999">
                  <a:extLst>
                    <a:ext uri="{9D8B030D-6E8A-4147-A177-3AD203B41FA5}">
                      <a16:colId xmlns:a16="http://schemas.microsoft.com/office/drawing/2014/main" val="1226052420"/>
                    </a:ext>
                  </a:extLst>
                </a:gridCol>
                <a:gridCol w="459999">
                  <a:extLst>
                    <a:ext uri="{9D8B030D-6E8A-4147-A177-3AD203B41FA5}">
                      <a16:colId xmlns:a16="http://schemas.microsoft.com/office/drawing/2014/main" val="3995088134"/>
                    </a:ext>
                  </a:extLst>
                </a:gridCol>
                <a:gridCol w="459999">
                  <a:extLst>
                    <a:ext uri="{9D8B030D-6E8A-4147-A177-3AD203B41FA5}">
                      <a16:colId xmlns:a16="http://schemas.microsoft.com/office/drawing/2014/main" val="2134019602"/>
                    </a:ext>
                  </a:extLst>
                </a:gridCol>
                <a:gridCol w="459999">
                  <a:extLst>
                    <a:ext uri="{9D8B030D-6E8A-4147-A177-3AD203B41FA5}">
                      <a16:colId xmlns:a16="http://schemas.microsoft.com/office/drawing/2014/main" val="308119191"/>
                    </a:ext>
                  </a:extLst>
                </a:gridCol>
                <a:gridCol w="459999">
                  <a:extLst>
                    <a:ext uri="{9D8B030D-6E8A-4147-A177-3AD203B41FA5}">
                      <a16:colId xmlns:a16="http://schemas.microsoft.com/office/drawing/2014/main" val="3580892781"/>
                    </a:ext>
                  </a:extLst>
                </a:gridCol>
                <a:gridCol w="459999">
                  <a:extLst>
                    <a:ext uri="{9D8B030D-6E8A-4147-A177-3AD203B41FA5}">
                      <a16:colId xmlns:a16="http://schemas.microsoft.com/office/drawing/2014/main" val="4132276253"/>
                    </a:ext>
                  </a:extLst>
                </a:gridCol>
                <a:gridCol w="459999">
                  <a:extLst>
                    <a:ext uri="{9D8B030D-6E8A-4147-A177-3AD203B41FA5}">
                      <a16:colId xmlns:a16="http://schemas.microsoft.com/office/drawing/2014/main" val="3211279373"/>
                    </a:ext>
                  </a:extLst>
                </a:gridCol>
                <a:gridCol w="459999">
                  <a:extLst>
                    <a:ext uri="{9D8B030D-6E8A-4147-A177-3AD203B41FA5}">
                      <a16:colId xmlns:a16="http://schemas.microsoft.com/office/drawing/2014/main" val="565569554"/>
                    </a:ext>
                  </a:extLst>
                </a:gridCol>
                <a:gridCol w="459999">
                  <a:extLst>
                    <a:ext uri="{9D8B030D-6E8A-4147-A177-3AD203B41FA5}">
                      <a16:colId xmlns:a16="http://schemas.microsoft.com/office/drawing/2014/main" val="2331837923"/>
                    </a:ext>
                  </a:extLst>
                </a:gridCol>
              </a:tblGrid>
              <a:tr h="3440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1706A"/>
                          </a:solidFill>
                          <a:effectLst/>
                          <a:latin typeface="Berlin Sans FB Demi" panose="020E0802020502020306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1706A"/>
                          </a:solidFill>
                          <a:effectLst/>
                          <a:latin typeface="Berlin Sans FB Demi" panose="020E0802020502020306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1706A"/>
                          </a:solidFill>
                          <a:effectLst/>
                          <a:latin typeface="Berlin Sans FB Demi" panose="020E0802020502020306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1706A"/>
                          </a:solidFill>
                          <a:effectLst/>
                          <a:latin typeface="Berlin Sans FB Demi" panose="020E0802020502020306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1706A"/>
                          </a:solidFill>
                          <a:effectLst/>
                          <a:latin typeface="Berlin Sans FB Demi" panose="020E0802020502020306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1706A"/>
                          </a:solidFill>
                          <a:effectLst/>
                          <a:latin typeface="Berlin Sans FB Demi" panose="020E0802020502020306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>
                          <a:solidFill>
                            <a:srgbClr val="01706A"/>
                          </a:solidFill>
                          <a:effectLst/>
                          <a:latin typeface="Berlin Sans FB Demi" panose="020E0802020502020306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1706A"/>
                          </a:solidFill>
                          <a:effectLst/>
                          <a:latin typeface="Berlin Sans FB Demi" panose="020E0802020502020306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1706A"/>
                          </a:solidFill>
                          <a:effectLst/>
                          <a:latin typeface="Berlin Sans FB Demi" panose="020E0802020502020306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1706A"/>
                          </a:solidFill>
                          <a:effectLst/>
                          <a:latin typeface="Berlin Sans FB Demi" panose="020E0802020502020306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1755272"/>
                  </a:ext>
                </a:extLst>
              </a:tr>
              <a:tr h="3440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E23A3A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BAA2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E23A3A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1706A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AC2A2A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1706A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FEBB52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9D8A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AC2A2A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1706A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7254518"/>
                  </a:ext>
                </a:extLst>
              </a:tr>
              <a:tr h="3440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E23A3A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BAA2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E23A3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AC2A2A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1706A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FEBB52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9D8A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AC2A2A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1706A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0165273"/>
                  </a:ext>
                </a:extLst>
              </a:tr>
              <a:tr h="3440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E23A3A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E23A3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AC2A2A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1706A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FEBB52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9D8A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AC2A2A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271905"/>
                  </a:ext>
                </a:extLst>
              </a:tr>
              <a:tr h="3440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E23A3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E23A3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AC2A2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1706A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FEBB5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9D8A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AC2A2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1462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06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2176B-E18C-4146-9DD7-336828F0F7A7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A0AE-20E7-4097-8C15-CF182A7898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95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0BE2A3B-B9EB-5373-CC6E-6473E914E5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5739" y="2780926"/>
            <a:ext cx="6928701" cy="1328737"/>
          </a:xfrm>
        </p:spPr>
        <p:txBody>
          <a:bodyPr/>
          <a:lstStyle/>
          <a:p>
            <a:r>
              <a:rPr lang="fr-FR" sz="8000" dirty="0"/>
              <a:t>  9 025,07 	+ 38816,93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8668F5-9782-287E-C0ED-504B2DB12D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2000" dirty="0"/>
              <a:t>Alban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0686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15F01D04-3071-4428-A91D-D957897B38CC}" vid="{9B34D662-B68F-426C-8C9E-4BA84326DE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A4 paysage</Template>
  <TotalTime>298</TotalTime>
  <Words>7</Words>
  <Application>Microsoft Office PowerPoint</Application>
  <PresentationFormat>Format A4 (210 x 297 mm)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Berlin Sans FB Demi</vt:lpstr>
      <vt:lpstr>Arial</vt:lpstr>
      <vt:lpstr>Holly And Berries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Guichard</dc:creator>
  <cp:lastModifiedBy>Delphine Guichard</cp:lastModifiedBy>
  <cp:revision>6</cp:revision>
  <dcterms:created xsi:type="dcterms:W3CDTF">2022-10-24T15:48:37Z</dcterms:created>
  <dcterms:modified xsi:type="dcterms:W3CDTF">2022-10-25T08:36:51Z</dcterms:modified>
</cp:coreProperties>
</file>